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Libre Baskerville" charset="0"/>
      <p:regular r:id="rId18"/>
      <p:bold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ba40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1ba40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01ba40b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None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None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4" name="Google Shape;34;p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Baskerville"/>
              <a:buNone/>
              <a:defRPr sz="3000" b="1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2" name="Google Shape;62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73" name="Google Shape;73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1879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8287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90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18542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895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66700" algn="l" rtl="0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62889" algn="l" rtl="0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67461" algn="l" rtl="0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ikNmXGd3hhVIRmPSk8k-qyVIsRUeDnqA3BizFpcMmiQ/viewfo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docs.google.com/forms/d/1w1qxq6Za-DEguWyVSH6VknsYaeRKYfduyernIy8MBdw/viewfor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zIPmjOXC8ba8.k4vaUnzm2Ws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maps/d/viewer?hl=ru&amp;oe=UTF8&amp;vps=2&amp;msa=0&amp;ie=UTF8&amp;mid=z99qX56qBRxM.kK-Mz7MIIcyU" TargetMode="External"/><Relationship Id="rId5" Type="http://schemas.openxmlformats.org/officeDocument/2006/relationships/hyperlink" Target="https://www.google.com/maps/d/edit?mid=zdJwXwLGVId0.k4ApAFGBbdwY" TargetMode="External"/><Relationship Id="rId4" Type="http://schemas.openxmlformats.org/officeDocument/2006/relationships/hyperlink" Target="https://www.google.com/maps/d/viewer?mid=zPYi-AlM2Vrc.kMYo4tn7g5b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esenreadinglectio.blogspot.ru/" TargetMode="External"/><Relationship Id="rId3" Type="http://schemas.openxmlformats.org/officeDocument/2006/relationships/hyperlink" Target="https://sites.google.com/site/ispolzovanievideorolikovv/" TargetMode="External"/><Relationship Id="rId7" Type="http://schemas.openxmlformats.org/officeDocument/2006/relationships/hyperlink" Target="http://kopilka-opita.blogspot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site/tehnologicom/home" TargetMode="External"/><Relationship Id="rId5" Type="http://schemas.openxmlformats.org/officeDocument/2006/relationships/hyperlink" Target="https://sites.google.com/site/osibkineraduutglaz/" TargetMode="External"/><Relationship Id="rId4" Type="http://schemas.openxmlformats.org/officeDocument/2006/relationships/hyperlink" Target="https://sites.google.com/site/cudesadaitolk/" TargetMode="External"/><Relationship Id="rId9" Type="http://schemas.openxmlformats.org/officeDocument/2006/relationships/hyperlink" Target="http://rusiaz8blog.blogspo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0jmUemhZ3rUVs_FoVEE-LjzyoU-7LBfmezDPvZ1SN6Y/edit" TargetMode="External"/><Relationship Id="rId3" Type="http://schemas.openxmlformats.org/officeDocument/2006/relationships/hyperlink" Target="https://docs.google.com/document/d/1kPC3fF9xGp7hHj3hJShKTLSMEXnUj2PNqlt-15MgooA/edit" TargetMode="External"/><Relationship Id="rId7" Type="http://schemas.openxmlformats.org/officeDocument/2006/relationships/hyperlink" Target="https://docs.google.com/document/d/1NUOfqtT8h3cXbyBZwrCK2jMiVV9voJCyWpXoDWAxlRY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1DPr8kKpE4M9OTfSMlZMPJub2DgyEJaRKhFxM-btacp8" TargetMode="External"/><Relationship Id="rId5" Type="http://schemas.openxmlformats.org/officeDocument/2006/relationships/hyperlink" Target="https://docs.google.com/document/d/1H5Gn9CYtM1UMMoNddXNYd9Ppg62oAM8WziT9Q0IddQQ/edit?usp=sharing" TargetMode="External"/><Relationship Id="rId10" Type="http://schemas.openxmlformats.org/officeDocument/2006/relationships/hyperlink" Target="https://docs.google.com/document/d/1wnbheZaywuzY2aLowCHgbPWvQdP08PVQcIc_-UuoYgQ/edit" TargetMode="External"/><Relationship Id="rId4" Type="http://schemas.openxmlformats.org/officeDocument/2006/relationships/hyperlink" Target="https://docs.google.com/document/d/1yvA3gnXuSISbkoQ3Kiog2oeh_RNZmFz3tViikgeecvE/edit" TargetMode="External"/><Relationship Id="rId9" Type="http://schemas.openxmlformats.org/officeDocument/2006/relationships/hyperlink" Target="https://docs.google.com/document/d/19-_0tyYI34yX3SCiKoMHpyvTaXvXfn-TgQLyUSp9Gfg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rDdoGHvhPHGt_biOqV0CxOCHiBIDUs6fV_112-EzLM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spreadsheets/d/13MrXwHiWfgYx1pH8qWqpe0GtQUnrjEA3ZjylxJP65fc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ND8L3Tbb74v6IRmUJ6elEfMW8eFgfb94XaVFlXwH9wM/edit?usp=sharing" TargetMode="External"/><Relationship Id="rId3" Type="http://schemas.openxmlformats.org/officeDocument/2006/relationships/hyperlink" Target="https://docs.google.com/presentation/d/19iN-GpP3JgZ6knSgYQIgceebgJyARx6L8GCJ_H49wAo/edit?usp=sharing" TargetMode="External"/><Relationship Id="rId7" Type="http://schemas.openxmlformats.org/officeDocument/2006/relationships/hyperlink" Target="https://docs.google.com/presentation/d/1ZpJnUCEvNf_cbAldegdqzItBVsvSJUam-qRhKyOIpVo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ssoNlbydxhOD_kLs7nY7uvVV0F7EXX_Ul1cRR-4CTu8/edit?usp=sharing" TargetMode="External"/><Relationship Id="rId5" Type="http://schemas.openxmlformats.org/officeDocument/2006/relationships/hyperlink" Target="https://docs.google.com/presentation/d/1vFIYYFGfLpdfMXh7hdls6ClRg5rNgCJxlc3whPAORPk/edit?usp=sharing" TargetMode="External"/><Relationship Id="rId10" Type="http://schemas.openxmlformats.org/officeDocument/2006/relationships/hyperlink" Target="https://docs.google.com/presentation/d/1vgsvwjq2NLnc1aX1pE_boKKYZnXV3HnsHiL5ZCiPbOs/edit#slide=id.p14" TargetMode="External"/><Relationship Id="rId4" Type="http://schemas.openxmlformats.org/officeDocument/2006/relationships/hyperlink" Target="https://docs.google.com/presentation/d/19_GrngY-jxqmAh54Tpl_zpqxJnsM3oHM1mQJSQntav8/edit?usp=sharing" TargetMode="External"/><Relationship Id="rId9" Type="http://schemas.openxmlformats.org/officeDocument/2006/relationships/hyperlink" Target="https://docs.google.com/presentation/d/1V1H_SpBE7f3npWaqWWJOA-Twk-g1TbeFjxmYNObAIt4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/>
          <p:nvPr/>
        </p:nvSpPr>
        <p:spPr>
          <a:xfrm>
            <a:off x="1147950" y="642925"/>
            <a:ext cx="6650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Google документы.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Теория и практика.</a:t>
            </a:r>
            <a:endParaRPr sz="4000" b="1" i="0" u="none" strike="noStrike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1455479" y="6143644"/>
            <a:ext cx="6342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C3A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Дмитриева Лариса Сергеевна, </a:t>
            </a:r>
            <a:endParaRPr sz="1800" b="1" i="0" u="none" strike="noStrike" cap="none">
              <a:solidFill>
                <a:srgbClr val="FFC3A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C3A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МАОУ «СОШ № 146», г. Пермь</a:t>
            </a:r>
            <a:endParaRPr sz="1800" b="1" i="0" u="none" strike="noStrike" cap="none">
              <a:solidFill>
                <a:srgbClr val="FFC3A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2" name="Google Shape;142;p13" descr="https://www.google.be/logos/doodles/2014/world-cup-2014-47-5450493904027648.4-hp.gif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285852" y="2643182"/>
            <a:ext cx="6477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1880998" y="142850"/>
            <a:ext cx="475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357158" y="785794"/>
            <a:ext cx="77867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Создание тестов по предмету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Опросы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1285852" y="1857364"/>
            <a:ext cx="5976623" cy="467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>
            <a:off x="214282" y="428604"/>
            <a:ext cx="42671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000100" y="214290"/>
            <a:ext cx="7929618" cy="592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785850" y="212773"/>
            <a:ext cx="8072430" cy="601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/>
        </p:nvSpPr>
        <p:spPr>
          <a:xfrm>
            <a:off x="1880998" y="142850"/>
            <a:ext cx="475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357158" y="785794"/>
            <a:ext cx="778674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«Путеводитель по городу N»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(по комедии Н. В. Гоголя «Ревизор» 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Карта событий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 книги  Д. Гранина «Мой лейтенант» 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Карта событий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 книги В. Драгунского «Он упал на траву» 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Биография И. С. Тургенева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(10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241725" y="379875"/>
            <a:ext cx="798300" cy="5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б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092874" y="379874"/>
            <a:ext cx="7516200" cy="5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158250" y="284950"/>
            <a:ext cx="7446300" cy="58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/>
          <p:nvPr/>
        </p:nvSpPr>
        <p:spPr>
          <a:xfrm>
            <a:off x="310400" y="232700"/>
            <a:ext cx="582600" cy="6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й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ты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285720" y="785794"/>
            <a:ext cx="84296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Сайт для дистанционных курсов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Сайты для ведения разных проектов (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по книгам А. Жвалевского и Е. Пастернак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по фантастической литературе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Сайт для проведения мастер-класса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Личный блог.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Блог по внеклассному чтению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/>
              </a:rPr>
              <a:t>Блог по предмету.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1616823" y="142850"/>
            <a:ext cx="50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/>
          <p:nvPr/>
        </p:nvSpPr>
        <p:spPr>
          <a:xfrm>
            <a:off x="728752" y="142852"/>
            <a:ext cx="7634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Преимущества  в работе с  Google  документами</a:t>
            </a:r>
            <a:endParaRPr sz="2400" b="1" i="0" u="none" strike="noStrike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428596" y="1000108"/>
            <a:ext cx="842968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Бесплатный официальный ресурс.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Доступ к созданным Google документам возможен на любом компьютере с выходом интернет.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Весь интерфейс Google документов близок к документам программы Office (Word, PowerPoint и т.д.).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Сохранение на компьютере созданных  на Диске документов, а также размещение в интернете документов, созданных на своем ПК.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Возможность работы в Google документах нескольких пользователей одновременно.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Закладка разных вариантов доступа к документам: просмотр, комментирование, редактирование. </a:t>
            </a:r>
            <a:endParaRPr/>
          </a:p>
        </p:txBody>
      </p:sp>
      <p:pic>
        <p:nvPicPr>
          <p:cNvPr id="149" name="Google Shape;149;p14" descr="http://novusmedia.ru/wp-content/uploads/2012/01/GoogleDoc.jp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3929058" y="4714884"/>
            <a:ext cx="1658314" cy="17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142844" y="142852"/>
            <a:ext cx="498855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</a:t>
            </a: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285852" y="142852"/>
            <a:ext cx="7051974" cy="617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1789349" y="174550"/>
            <a:ext cx="556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357158" y="785794"/>
            <a:ext cx="8643998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Выкладываем задания в документе.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1.1. 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Задание по односоставным предложениям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1.2. 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Задание по биографии Солженицына 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(11 кл).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1.3. 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Задание по работе со статьей «Геном русской души»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(11 кл.)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1.4.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Задание для педагогов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(курсы по работе на новом оборудовании).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1.5.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Критерии оценки работы на уроке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(7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Работаем непосредственно в документе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2.1. Домашняя работа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«Создание инструкций»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2.2. Сочинение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/>
              </a:rPr>
              <a:t>«Любимый герой из повестей А. Жвалевского и Е. Пастернак»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(8 кл.)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2.3.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0"/>
              </a:rPr>
              <a:t>Герои пьесы «Горе от ума»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 сбор текстового материала) (9 кл.)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3. Выкладываем в документах  материал для заполнения электронного портфолио.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142844" y="142852"/>
            <a:ext cx="426719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714348" y="0"/>
            <a:ext cx="8072494" cy="631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1680225" y="142850"/>
            <a:ext cx="525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142844" y="785794"/>
            <a:ext cx="86439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Быстрый опрос 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(одновременный ответ нескольких людей).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Отслеживание работы во время проекта</a:t>
            </a: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1305551" y="1613425"/>
            <a:ext cx="6318600" cy="49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178416" y="46279"/>
            <a:ext cx="393056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</a:t>
            </a:r>
            <a:endParaRPr sz="24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я</a:t>
            </a:r>
            <a:endParaRPr sz="24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42910" y="142852"/>
            <a:ext cx="8167009" cy="610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/>
          <p:nvPr/>
        </p:nvSpPr>
        <p:spPr>
          <a:xfrm>
            <a:off x="1722475" y="142850"/>
            <a:ext cx="539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Варианты использования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57158" y="785794"/>
            <a:ext cx="864399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Создание  единого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файла по  биографии писателя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(8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Презентация по теме «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Фразеологизмы с деепричастиями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 (7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Презентация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«Средства выразительности»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  11 кл.) 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Если бы культурный код существовал, то его формировали книги…»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(11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Игра «Чимборасо»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биографии А. С. Пушкина (9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«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Как составить «облако слов» в сервисе imagechef.com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/>
              </a:rPr>
              <a:t>«Лабораторная работа по русскому языку»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(9 кл.).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AutoNum type="arabicPeriod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Полезные ссылки для коллег </a:t>
            </a:r>
            <a:r>
              <a:rPr lang="en-US" sz="24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0"/>
              </a:rPr>
              <a:t>«ЭОР для предметов гуманитарного цикла».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214282" y="571480"/>
            <a:ext cx="50847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ф</a:t>
            </a:r>
            <a:endParaRPr sz="2800" b="1" cap="none">
              <a:solidFill>
                <a:srgbClr val="84AE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84AE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</a:t>
            </a:r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785786" y="0"/>
            <a:ext cx="7929618" cy="623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Экран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Libre Baskerville</vt:lpstr>
      <vt:lpstr>Calibri</vt:lpstr>
      <vt:lpstr>Noto Sans Symbols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2018-08-30T12:25:54Z</dcterms:modified>
</cp:coreProperties>
</file>